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1D6F6B-6BE5-4D6B-A416-031A176DB099}" v="33" dt="2019-07-01T12:28:16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katerina Shubina" userId="ffba0a977c2b2ea7" providerId="LiveId" clId="{371D6F6B-6BE5-4D6B-A416-031A176DB099}"/>
    <pc:docChg chg="undo custSel addSld delSld modSld">
      <pc:chgData name="Jekaterina Shubina" userId="ffba0a977c2b2ea7" providerId="LiveId" clId="{371D6F6B-6BE5-4D6B-A416-031A176DB099}" dt="2019-07-01T12:28:28.516" v="824" actId="2696"/>
      <pc:docMkLst>
        <pc:docMk/>
      </pc:docMkLst>
      <pc:sldChg chg="addSp modSp">
        <pc:chgData name="Jekaterina Shubina" userId="ffba0a977c2b2ea7" providerId="LiveId" clId="{371D6F6B-6BE5-4D6B-A416-031A176DB099}" dt="2019-06-27T16:39:39.445" v="736" actId="27636"/>
        <pc:sldMkLst>
          <pc:docMk/>
          <pc:sldMk cId="2273975716" sldId="256"/>
        </pc:sldMkLst>
        <pc:spChg chg="mod">
          <ac:chgData name="Jekaterina Shubina" userId="ffba0a977c2b2ea7" providerId="LiveId" clId="{371D6F6B-6BE5-4D6B-A416-031A176DB099}" dt="2019-06-27T16:39:39.445" v="736" actId="27636"/>
          <ac:spMkLst>
            <pc:docMk/>
            <pc:sldMk cId="2273975716" sldId="256"/>
            <ac:spMk id="2" creationId="{5C88456E-48F1-4928-A0E5-704770C97AAA}"/>
          </ac:spMkLst>
        </pc:spChg>
        <pc:spChg chg="mod">
          <ac:chgData name="Jekaterina Shubina" userId="ffba0a977c2b2ea7" providerId="LiveId" clId="{371D6F6B-6BE5-4D6B-A416-031A176DB099}" dt="2019-06-27T16:31:46.724" v="515" actId="1076"/>
          <ac:spMkLst>
            <pc:docMk/>
            <pc:sldMk cId="2273975716" sldId="256"/>
            <ac:spMk id="3" creationId="{75A57FAB-0FA3-4CC2-92EA-AA43420BB26F}"/>
          </ac:spMkLst>
        </pc:spChg>
        <pc:spChg chg="add mod">
          <ac:chgData name="Jekaterina Shubina" userId="ffba0a977c2b2ea7" providerId="LiveId" clId="{371D6F6B-6BE5-4D6B-A416-031A176DB099}" dt="2019-06-27T16:30:47.556" v="424" actId="1076"/>
          <ac:spMkLst>
            <pc:docMk/>
            <pc:sldMk cId="2273975716" sldId="256"/>
            <ac:spMk id="4" creationId="{B3C95C3E-2D78-4AEC-852E-E01BA3BBEE65}"/>
          </ac:spMkLst>
        </pc:spChg>
      </pc:sldChg>
      <pc:sldChg chg="addSp delSp modSp">
        <pc:chgData name="Jekaterina Shubina" userId="ffba0a977c2b2ea7" providerId="LiveId" clId="{371D6F6B-6BE5-4D6B-A416-031A176DB099}" dt="2019-07-01T12:28:21.584" v="823" actId="1076"/>
        <pc:sldMkLst>
          <pc:docMk/>
          <pc:sldMk cId="1613498597" sldId="257"/>
        </pc:sldMkLst>
        <pc:spChg chg="mod topLvl">
          <ac:chgData name="Jekaterina Shubina" userId="ffba0a977c2b2ea7" providerId="LiveId" clId="{371D6F6B-6BE5-4D6B-A416-031A176DB099}" dt="2019-07-01T12:28:16.785" v="821" actId="164"/>
          <ac:spMkLst>
            <pc:docMk/>
            <pc:sldMk cId="1613498597" sldId="257"/>
            <ac:spMk id="3" creationId="{CCAC28B7-0039-4A82-8351-E706A9EA2F71}"/>
          </ac:spMkLst>
        </pc:spChg>
        <pc:spChg chg="mod topLvl">
          <ac:chgData name="Jekaterina Shubina" userId="ffba0a977c2b2ea7" providerId="LiveId" clId="{371D6F6B-6BE5-4D6B-A416-031A176DB099}" dt="2019-07-01T12:28:16.785" v="821" actId="164"/>
          <ac:spMkLst>
            <pc:docMk/>
            <pc:sldMk cId="1613498597" sldId="257"/>
            <ac:spMk id="4" creationId="{D1DC8DAD-701B-4BA0-A64E-72C1D548DBFB}"/>
          </ac:spMkLst>
        </pc:spChg>
        <pc:spChg chg="mod topLvl">
          <ac:chgData name="Jekaterina Shubina" userId="ffba0a977c2b2ea7" providerId="LiveId" clId="{371D6F6B-6BE5-4D6B-A416-031A176DB099}" dt="2019-07-01T12:28:16.785" v="821" actId="164"/>
          <ac:spMkLst>
            <pc:docMk/>
            <pc:sldMk cId="1613498597" sldId="257"/>
            <ac:spMk id="7" creationId="{F519CA81-B9A9-4938-88D0-32907438A642}"/>
          </ac:spMkLst>
        </pc:spChg>
        <pc:spChg chg="del">
          <ac:chgData name="Jekaterina Shubina" userId="ffba0a977c2b2ea7" providerId="LiveId" clId="{371D6F6B-6BE5-4D6B-A416-031A176DB099}" dt="2019-07-01T12:27:24.228" v="770" actId="478"/>
          <ac:spMkLst>
            <pc:docMk/>
            <pc:sldMk cId="1613498597" sldId="257"/>
            <ac:spMk id="8" creationId="{00000000-0000-0000-0000-000000000000}"/>
          </ac:spMkLst>
        </pc:spChg>
        <pc:spChg chg="mod topLvl">
          <ac:chgData name="Jekaterina Shubina" userId="ffba0a977c2b2ea7" providerId="LiveId" clId="{371D6F6B-6BE5-4D6B-A416-031A176DB099}" dt="2019-07-01T12:28:16.785" v="821" actId="164"/>
          <ac:spMkLst>
            <pc:docMk/>
            <pc:sldMk cId="1613498597" sldId="257"/>
            <ac:spMk id="9" creationId="{9576E2C9-B3A4-492A-89D8-0F11091F14AD}"/>
          </ac:spMkLst>
        </pc:spChg>
        <pc:spChg chg="mod">
          <ac:chgData name="Jekaterina Shubina" userId="ffba0a977c2b2ea7" providerId="LiveId" clId="{371D6F6B-6BE5-4D6B-A416-031A176DB099}" dt="2019-06-27T16:42:48.092" v="768" actId="20577"/>
          <ac:spMkLst>
            <pc:docMk/>
            <pc:sldMk cId="1613498597" sldId="257"/>
            <ac:spMk id="25" creationId="{6583FAA4-9B45-4530-A948-79EBEE60E1C4}"/>
          </ac:spMkLst>
        </pc:spChg>
        <pc:grpChg chg="del mod topLvl">
          <ac:chgData name="Jekaterina Shubina" userId="ffba0a977c2b2ea7" providerId="LiveId" clId="{371D6F6B-6BE5-4D6B-A416-031A176DB099}" dt="2019-07-01T12:28:11.915" v="820" actId="165"/>
          <ac:grpSpMkLst>
            <pc:docMk/>
            <pc:sldMk cId="1613498597" sldId="257"/>
            <ac:grpSpMk id="2" creationId="{95B7B054-0D89-4F30-A3E7-63625D9B0420}"/>
          </ac:grpSpMkLst>
        </pc:grpChg>
        <pc:grpChg chg="add mod">
          <ac:chgData name="Jekaterina Shubina" userId="ffba0a977c2b2ea7" providerId="LiveId" clId="{371D6F6B-6BE5-4D6B-A416-031A176DB099}" dt="2019-07-01T12:28:18.695" v="822" actId="1076"/>
          <ac:grpSpMkLst>
            <pc:docMk/>
            <pc:sldMk cId="1613498597" sldId="257"/>
            <ac:grpSpMk id="5" creationId="{BFBF5C82-3032-4ABD-8A6E-CEF6DE78E949}"/>
          </ac:grpSpMkLst>
        </pc:grpChg>
        <pc:grpChg chg="del mod">
          <ac:chgData name="Jekaterina Shubina" userId="ffba0a977c2b2ea7" providerId="LiveId" clId="{371D6F6B-6BE5-4D6B-A416-031A176DB099}" dt="2019-07-01T12:27:59.284" v="797" actId="165"/>
          <ac:grpSpMkLst>
            <pc:docMk/>
            <pc:sldMk cId="1613498597" sldId="257"/>
            <ac:grpSpMk id="10" creationId="{00000000-0000-0000-0000-000000000000}"/>
          </ac:grpSpMkLst>
        </pc:grpChg>
        <pc:picChg chg="del">
          <ac:chgData name="Jekaterina Shubina" userId="ffba0a977c2b2ea7" providerId="LiveId" clId="{371D6F6B-6BE5-4D6B-A416-031A176DB099}" dt="2019-07-01T12:27:19.570" v="769" actId="478"/>
          <ac:picMkLst>
            <pc:docMk/>
            <pc:sldMk cId="1613498597" sldId="257"/>
            <ac:picMk id="6" creationId="{00000000-0000-0000-0000-000000000000}"/>
          </ac:picMkLst>
        </pc:picChg>
        <pc:picChg chg="mod topLvl">
          <ac:chgData name="Jekaterina Shubina" userId="ffba0a977c2b2ea7" providerId="LiveId" clId="{371D6F6B-6BE5-4D6B-A416-031A176DB099}" dt="2019-07-01T12:28:21.584" v="823" actId="1076"/>
          <ac:picMkLst>
            <pc:docMk/>
            <pc:sldMk cId="1613498597" sldId="257"/>
            <ac:picMk id="18" creationId="{00000000-0000-0000-0000-000000000000}"/>
          </ac:picMkLst>
        </pc:picChg>
        <pc:cxnChg chg="mod topLvl">
          <ac:chgData name="Jekaterina Shubina" userId="ffba0a977c2b2ea7" providerId="LiveId" clId="{371D6F6B-6BE5-4D6B-A416-031A176DB099}" dt="2019-07-01T12:28:16.785" v="821" actId="164"/>
          <ac:cxnSpMkLst>
            <pc:docMk/>
            <pc:sldMk cId="1613498597" sldId="257"/>
            <ac:cxnSpMk id="11" creationId="{CD16FD7E-C492-4854-B77A-90167C757FBE}"/>
          </ac:cxnSpMkLst>
        </pc:cxnChg>
        <pc:cxnChg chg="mod topLvl">
          <ac:chgData name="Jekaterina Shubina" userId="ffba0a977c2b2ea7" providerId="LiveId" clId="{371D6F6B-6BE5-4D6B-A416-031A176DB099}" dt="2019-07-01T12:28:16.785" v="821" actId="164"/>
          <ac:cxnSpMkLst>
            <pc:docMk/>
            <pc:sldMk cId="1613498597" sldId="257"/>
            <ac:cxnSpMk id="13" creationId="{08E1AB85-617D-40C0-9663-07B03F84D6BD}"/>
          </ac:cxnSpMkLst>
        </pc:cxnChg>
        <pc:cxnChg chg="mod topLvl">
          <ac:chgData name="Jekaterina Shubina" userId="ffba0a977c2b2ea7" providerId="LiveId" clId="{371D6F6B-6BE5-4D6B-A416-031A176DB099}" dt="2019-07-01T12:28:16.785" v="821" actId="164"/>
          <ac:cxnSpMkLst>
            <pc:docMk/>
            <pc:sldMk cId="1613498597" sldId="257"/>
            <ac:cxnSpMk id="14" creationId="{38171AE9-2F76-446D-BF19-A220E6CABFA4}"/>
          </ac:cxnSpMkLst>
        </pc:cxnChg>
        <pc:cxnChg chg="mod topLvl">
          <ac:chgData name="Jekaterina Shubina" userId="ffba0a977c2b2ea7" providerId="LiveId" clId="{371D6F6B-6BE5-4D6B-A416-031A176DB099}" dt="2019-07-01T12:28:16.785" v="821" actId="164"/>
          <ac:cxnSpMkLst>
            <pc:docMk/>
            <pc:sldMk cId="1613498597" sldId="257"/>
            <ac:cxnSpMk id="16" creationId="{CE80E5A5-C524-4CE8-A243-277C588F22A6}"/>
          </ac:cxnSpMkLst>
        </pc:cxnChg>
        <pc:cxnChg chg="mod topLvl">
          <ac:chgData name="Jekaterina Shubina" userId="ffba0a977c2b2ea7" providerId="LiveId" clId="{371D6F6B-6BE5-4D6B-A416-031A176DB099}" dt="2019-07-01T12:28:16.785" v="821" actId="164"/>
          <ac:cxnSpMkLst>
            <pc:docMk/>
            <pc:sldMk cId="1613498597" sldId="257"/>
            <ac:cxnSpMk id="17" creationId="{D0F50FAB-CA35-49F7-BDC8-4F488535C540}"/>
          </ac:cxnSpMkLst>
        </pc:cxnChg>
      </pc:sldChg>
      <pc:sldChg chg="modSp del">
        <pc:chgData name="Jekaterina Shubina" userId="ffba0a977c2b2ea7" providerId="LiveId" clId="{371D6F6B-6BE5-4D6B-A416-031A176DB099}" dt="2019-07-01T12:28:28.516" v="824" actId="2696"/>
        <pc:sldMkLst>
          <pc:docMk/>
          <pc:sldMk cId="1512749805" sldId="258"/>
        </pc:sldMkLst>
        <pc:spChg chg="mod">
          <ac:chgData name="Jekaterina Shubina" userId="ffba0a977c2b2ea7" providerId="LiveId" clId="{371D6F6B-6BE5-4D6B-A416-031A176DB099}" dt="2019-06-27T16:30:31.855" v="422" actId="113"/>
          <ac:spMkLst>
            <pc:docMk/>
            <pc:sldMk cId="1512749805" sldId="258"/>
            <ac:spMk id="2" creationId="{51956FC4-4A79-4ECD-8E33-BC4E9202A28A}"/>
          </ac:spMkLst>
        </pc:spChg>
      </pc:sldChg>
      <pc:sldChg chg="addSp modSp">
        <pc:chgData name="Jekaterina Shubina" userId="ffba0a977c2b2ea7" providerId="LiveId" clId="{371D6F6B-6BE5-4D6B-A416-031A176DB099}" dt="2019-06-27T16:40:37.385" v="749" actId="1036"/>
        <pc:sldMkLst>
          <pc:docMk/>
          <pc:sldMk cId="1722325269" sldId="260"/>
        </pc:sldMkLst>
        <pc:spChg chg="mod">
          <ac:chgData name="Jekaterina Shubina" userId="ffba0a977c2b2ea7" providerId="LiveId" clId="{371D6F6B-6BE5-4D6B-A416-031A176DB099}" dt="2019-06-27T16:29:35.296" v="371" actId="1076"/>
          <ac:spMkLst>
            <pc:docMk/>
            <pc:sldMk cId="1722325269" sldId="260"/>
            <ac:spMk id="2" creationId="{17F82F52-EEC8-4FAA-8F02-69553895D541}"/>
          </ac:spMkLst>
        </pc:spChg>
        <pc:spChg chg="mod">
          <ac:chgData name="Jekaterina Shubina" userId="ffba0a977c2b2ea7" providerId="LiveId" clId="{371D6F6B-6BE5-4D6B-A416-031A176DB099}" dt="2019-06-27T16:29:46.251" v="385" actId="207"/>
          <ac:spMkLst>
            <pc:docMk/>
            <pc:sldMk cId="1722325269" sldId="260"/>
            <ac:spMk id="3" creationId="{5B0DBB5F-3173-499D-A020-CC99CE26B91A}"/>
          </ac:spMkLst>
        </pc:spChg>
        <pc:spChg chg="add mod">
          <ac:chgData name="Jekaterina Shubina" userId="ffba0a977c2b2ea7" providerId="LiveId" clId="{371D6F6B-6BE5-4D6B-A416-031A176DB099}" dt="2019-06-27T16:40:37.385" v="749" actId="1036"/>
          <ac:spMkLst>
            <pc:docMk/>
            <pc:sldMk cId="1722325269" sldId="260"/>
            <ac:spMk id="4" creationId="{FD42F39E-57E9-4AC2-8952-33B9C68588E3}"/>
          </ac:spMkLst>
        </pc:spChg>
      </pc:sldChg>
      <pc:sldChg chg="addSp delSp modSp">
        <pc:chgData name="Jekaterina Shubina" userId="ffba0a977c2b2ea7" providerId="LiveId" clId="{371D6F6B-6BE5-4D6B-A416-031A176DB099}" dt="2019-06-27T16:37:09.020" v="662" actId="207"/>
        <pc:sldMkLst>
          <pc:docMk/>
          <pc:sldMk cId="1176605616" sldId="261"/>
        </pc:sldMkLst>
        <pc:spChg chg="mod">
          <ac:chgData name="Jekaterina Shubina" userId="ffba0a977c2b2ea7" providerId="LiveId" clId="{371D6F6B-6BE5-4D6B-A416-031A176DB099}" dt="2019-06-27T16:10:57.869" v="210" actId="122"/>
          <ac:spMkLst>
            <pc:docMk/>
            <pc:sldMk cId="1176605616" sldId="261"/>
            <ac:spMk id="2" creationId="{CF324C3E-0D1C-4C74-822D-20B395C768B7}"/>
          </ac:spMkLst>
        </pc:spChg>
        <pc:spChg chg="mod">
          <ac:chgData name="Jekaterina Shubina" userId="ffba0a977c2b2ea7" providerId="LiveId" clId="{371D6F6B-6BE5-4D6B-A416-031A176DB099}" dt="2019-06-27T16:33:23.694" v="532" actId="1076"/>
          <ac:spMkLst>
            <pc:docMk/>
            <pc:sldMk cId="1176605616" sldId="261"/>
            <ac:spMk id="4" creationId="{7DD1D17C-7196-4329-A4E1-9714968DD580}"/>
          </ac:spMkLst>
        </pc:spChg>
        <pc:spChg chg="mod">
          <ac:chgData name="Jekaterina Shubina" userId="ffba0a977c2b2ea7" providerId="LiveId" clId="{371D6F6B-6BE5-4D6B-A416-031A176DB099}" dt="2019-06-27T16:36:57.614" v="658" actId="207"/>
          <ac:spMkLst>
            <pc:docMk/>
            <pc:sldMk cId="1176605616" sldId="261"/>
            <ac:spMk id="6" creationId="{B77C5CDA-6B1D-4827-8BBA-587F2BC77060}"/>
          </ac:spMkLst>
        </pc:spChg>
        <pc:spChg chg="mod">
          <ac:chgData name="Jekaterina Shubina" userId="ffba0a977c2b2ea7" providerId="LiveId" clId="{371D6F6B-6BE5-4D6B-A416-031A176DB099}" dt="2019-06-27T16:33:12.930" v="530" actId="1076"/>
          <ac:spMkLst>
            <pc:docMk/>
            <pc:sldMk cId="1176605616" sldId="261"/>
            <ac:spMk id="10" creationId="{719DC19A-147D-40C6-8946-5506D1E541FF}"/>
          </ac:spMkLst>
        </pc:spChg>
        <pc:spChg chg="mod">
          <ac:chgData name="Jekaterina Shubina" userId="ffba0a977c2b2ea7" providerId="LiveId" clId="{371D6F6B-6BE5-4D6B-A416-031A176DB099}" dt="2019-06-27T16:37:03.228" v="660" actId="207"/>
          <ac:spMkLst>
            <pc:docMk/>
            <pc:sldMk cId="1176605616" sldId="261"/>
            <ac:spMk id="14" creationId="{FB20A5D0-6CFD-4696-8D72-D8CF9399721C}"/>
          </ac:spMkLst>
        </pc:spChg>
        <pc:spChg chg="mod">
          <ac:chgData name="Jekaterina Shubina" userId="ffba0a977c2b2ea7" providerId="LiveId" clId="{371D6F6B-6BE5-4D6B-A416-031A176DB099}" dt="2019-06-27T16:37:06.102" v="661" actId="207"/>
          <ac:spMkLst>
            <pc:docMk/>
            <pc:sldMk cId="1176605616" sldId="261"/>
            <ac:spMk id="15" creationId="{6A5CC62F-1322-41F5-8670-42A26B5BBC23}"/>
          </ac:spMkLst>
        </pc:spChg>
        <pc:spChg chg="mod">
          <ac:chgData name="Jekaterina Shubina" userId="ffba0a977c2b2ea7" providerId="LiveId" clId="{371D6F6B-6BE5-4D6B-A416-031A176DB099}" dt="2019-06-27T16:37:09.020" v="662" actId="207"/>
          <ac:spMkLst>
            <pc:docMk/>
            <pc:sldMk cId="1176605616" sldId="261"/>
            <ac:spMk id="16" creationId="{4AE2D326-ED0B-42FC-92AB-9F7594569128}"/>
          </ac:spMkLst>
        </pc:spChg>
        <pc:spChg chg="add del mod">
          <ac:chgData name="Jekaterina Shubina" userId="ffba0a977c2b2ea7" providerId="LiveId" clId="{371D6F6B-6BE5-4D6B-A416-031A176DB099}" dt="2019-06-27T16:11:48.285" v="223"/>
          <ac:spMkLst>
            <pc:docMk/>
            <pc:sldMk cId="1176605616" sldId="261"/>
            <ac:spMk id="17" creationId="{324FFAFA-BA10-40B9-A1ED-E89E0A0F323F}"/>
          </ac:spMkLst>
        </pc:spChg>
        <pc:spChg chg="add mod">
          <ac:chgData name="Jekaterina Shubina" userId="ffba0a977c2b2ea7" providerId="LiveId" clId="{371D6F6B-6BE5-4D6B-A416-031A176DB099}" dt="2019-06-27T16:36:29.502" v="652" actId="1076"/>
          <ac:spMkLst>
            <pc:docMk/>
            <pc:sldMk cId="1176605616" sldId="261"/>
            <ac:spMk id="28" creationId="{814F06BE-9856-4F48-81CA-7CDC40CD21AA}"/>
          </ac:spMkLst>
        </pc:spChg>
        <pc:spChg chg="add del">
          <ac:chgData name="Jekaterina Shubina" userId="ffba0a977c2b2ea7" providerId="LiveId" clId="{371D6F6B-6BE5-4D6B-A416-031A176DB099}" dt="2019-06-27T16:36:33.817" v="654"/>
          <ac:spMkLst>
            <pc:docMk/>
            <pc:sldMk cId="1176605616" sldId="261"/>
            <ac:spMk id="29" creationId="{0DD686F2-088F-4D7E-AA16-722A8760D6C9}"/>
          </ac:spMkLst>
        </pc:spChg>
        <pc:spChg chg="add mod">
          <ac:chgData name="Jekaterina Shubina" userId="ffba0a977c2b2ea7" providerId="LiveId" clId="{371D6F6B-6BE5-4D6B-A416-031A176DB099}" dt="2019-06-27T16:36:41.985" v="656" actId="1076"/>
          <ac:spMkLst>
            <pc:docMk/>
            <pc:sldMk cId="1176605616" sldId="261"/>
            <ac:spMk id="30" creationId="{362B09CA-AA0C-45A3-8B4E-4D038C3369B9}"/>
          </ac:spMkLst>
        </pc:spChg>
        <pc:grpChg chg="add mod">
          <ac:chgData name="Jekaterina Shubina" userId="ffba0a977c2b2ea7" providerId="LiveId" clId="{371D6F6B-6BE5-4D6B-A416-031A176DB099}" dt="2019-06-27T16:33:19.466" v="531" actId="1076"/>
          <ac:grpSpMkLst>
            <pc:docMk/>
            <pc:sldMk cId="1176605616" sldId="261"/>
            <ac:grpSpMk id="19" creationId="{9A3122D2-949A-4CDE-A1B7-4DA06A3B44B2}"/>
          </ac:grpSpMkLst>
        </pc:grpChg>
        <pc:grpChg chg="add mod">
          <ac:chgData name="Jekaterina Shubina" userId="ffba0a977c2b2ea7" providerId="LiveId" clId="{371D6F6B-6BE5-4D6B-A416-031A176DB099}" dt="2019-06-27T16:33:09.816" v="529" actId="1076"/>
          <ac:grpSpMkLst>
            <pc:docMk/>
            <pc:sldMk cId="1176605616" sldId="261"/>
            <ac:grpSpMk id="26" creationId="{DB049481-153E-4246-854A-3F9264EB313F}"/>
          </ac:grpSpMkLst>
        </pc:grpChg>
        <pc:picChg chg="mod">
          <ac:chgData name="Jekaterina Shubina" userId="ffba0a977c2b2ea7" providerId="LiveId" clId="{371D6F6B-6BE5-4D6B-A416-031A176DB099}" dt="2019-06-27T16:33:01.354" v="527" actId="164"/>
          <ac:picMkLst>
            <pc:docMk/>
            <pc:sldMk cId="1176605616" sldId="261"/>
            <ac:picMk id="3" creationId="{8BE8BAF2-CED1-457A-9306-F48182378BE4}"/>
          </ac:picMkLst>
        </pc:picChg>
        <pc:picChg chg="mod">
          <ac:chgData name="Jekaterina Shubina" userId="ffba0a977c2b2ea7" providerId="LiveId" clId="{371D6F6B-6BE5-4D6B-A416-031A176DB099}" dt="2019-06-27T16:33:01.354" v="527" actId="164"/>
          <ac:picMkLst>
            <pc:docMk/>
            <pc:sldMk cId="1176605616" sldId="261"/>
            <ac:picMk id="5" creationId="{932439BE-4D77-4B4A-BA35-C7F0B4024487}"/>
          </ac:picMkLst>
        </pc:picChg>
        <pc:picChg chg="mod">
          <ac:chgData name="Jekaterina Shubina" userId="ffba0a977c2b2ea7" providerId="LiveId" clId="{371D6F6B-6BE5-4D6B-A416-031A176DB099}" dt="2019-06-27T16:33:01.354" v="527" actId="164"/>
          <ac:picMkLst>
            <pc:docMk/>
            <pc:sldMk cId="1176605616" sldId="261"/>
            <ac:picMk id="7" creationId="{E30FD399-B716-444E-8DF7-02502A03DDE8}"/>
          </ac:picMkLst>
        </pc:picChg>
        <pc:picChg chg="mod">
          <ac:chgData name="Jekaterina Shubina" userId="ffba0a977c2b2ea7" providerId="LiveId" clId="{371D6F6B-6BE5-4D6B-A416-031A176DB099}" dt="2019-06-27T16:33:01.354" v="527" actId="164"/>
          <ac:picMkLst>
            <pc:docMk/>
            <pc:sldMk cId="1176605616" sldId="261"/>
            <ac:picMk id="8" creationId="{4AEDBF5C-12B1-4A5E-B797-9307AF796004}"/>
          </ac:picMkLst>
        </pc:picChg>
        <pc:picChg chg="mod">
          <ac:chgData name="Jekaterina Shubina" userId="ffba0a977c2b2ea7" providerId="LiveId" clId="{371D6F6B-6BE5-4D6B-A416-031A176DB099}" dt="2019-06-27T16:33:05.713" v="528" actId="164"/>
          <ac:picMkLst>
            <pc:docMk/>
            <pc:sldMk cId="1176605616" sldId="261"/>
            <ac:picMk id="9" creationId="{72F819C8-8D9B-40C7-8F16-B37D22EE598E}"/>
          </ac:picMkLst>
        </pc:picChg>
        <pc:picChg chg="mod">
          <ac:chgData name="Jekaterina Shubina" userId="ffba0a977c2b2ea7" providerId="LiveId" clId="{371D6F6B-6BE5-4D6B-A416-031A176DB099}" dt="2019-06-27T16:33:05.713" v="528" actId="164"/>
          <ac:picMkLst>
            <pc:docMk/>
            <pc:sldMk cId="1176605616" sldId="261"/>
            <ac:picMk id="11" creationId="{1F4133F4-0B5F-4609-8C17-A84EA26C2755}"/>
          </ac:picMkLst>
        </pc:picChg>
        <pc:picChg chg="mod">
          <ac:chgData name="Jekaterina Shubina" userId="ffba0a977c2b2ea7" providerId="LiveId" clId="{371D6F6B-6BE5-4D6B-A416-031A176DB099}" dt="2019-06-27T16:33:05.713" v="528" actId="164"/>
          <ac:picMkLst>
            <pc:docMk/>
            <pc:sldMk cId="1176605616" sldId="261"/>
            <ac:picMk id="12" creationId="{8ABB49BB-58C8-4B5A-8126-5EAA859CA000}"/>
          </ac:picMkLst>
        </pc:picChg>
        <pc:picChg chg="mod">
          <ac:chgData name="Jekaterina Shubina" userId="ffba0a977c2b2ea7" providerId="LiveId" clId="{371D6F6B-6BE5-4D6B-A416-031A176DB099}" dt="2019-06-27T16:33:05.713" v="528" actId="164"/>
          <ac:picMkLst>
            <pc:docMk/>
            <pc:sldMk cId="1176605616" sldId="261"/>
            <ac:picMk id="13" creationId="{90F1C5FB-B76D-4ED2-AE21-B0BA90A0F78F}"/>
          </ac:picMkLst>
        </pc:picChg>
        <pc:cxnChg chg="mod">
          <ac:chgData name="Jekaterina Shubina" userId="ffba0a977c2b2ea7" providerId="LiveId" clId="{371D6F6B-6BE5-4D6B-A416-031A176DB099}" dt="2019-06-27T16:33:01.354" v="527" actId="164"/>
          <ac:cxnSpMkLst>
            <pc:docMk/>
            <pc:sldMk cId="1176605616" sldId="261"/>
            <ac:cxnSpMk id="18" creationId="{F966DFD5-C4DD-4C22-9CDE-7EC430CC0E2E}"/>
          </ac:cxnSpMkLst>
        </pc:cxnChg>
        <pc:cxnChg chg="mod">
          <ac:chgData name="Jekaterina Shubina" userId="ffba0a977c2b2ea7" providerId="LiveId" clId="{371D6F6B-6BE5-4D6B-A416-031A176DB099}" dt="2019-06-27T16:33:01.354" v="527" actId="164"/>
          <ac:cxnSpMkLst>
            <pc:docMk/>
            <pc:sldMk cId="1176605616" sldId="261"/>
            <ac:cxnSpMk id="20" creationId="{F77396CD-C646-452E-A3DA-09452655694B}"/>
          </ac:cxnSpMkLst>
        </pc:cxnChg>
        <pc:cxnChg chg="mod">
          <ac:chgData name="Jekaterina Shubina" userId="ffba0a977c2b2ea7" providerId="LiveId" clId="{371D6F6B-6BE5-4D6B-A416-031A176DB099}" dt="2019-06-27T16:33:01.354" v="527" actId="164"/>
          <ac:cxnSpMkLst>
            <pc:docMk/>
            <pc:sldMk cId="1176605616" sldId="261"/>
            <ac:cxnSpMk id="21" creationId="{1FAB8513-684D-42B6-A0C3-A89DC87BBC78}"/>
          </ac:cxnSpMkLst>
        </pc:cxnChg>
        <pc:cxnChg chg="mod">
          <ac:chgData name="Jekaterina Shubina" userId="ffba0a977c2b2ea7" providerId="LiveId" clId="{371D6F6B-6BE5-4D6B-A416-031A176DB099}" dt="2019-06-27T16:33:01.354" v="527" actId="164"/>
          <ac:cxnSpMkLst>
            <pc:docMk/>
            <pc:sldMk cId="1176605616" sldId="261"/>
            <ac:cxnSpMk id="22" creationId="{7FDAC6D4-38D5-49F8-B1F1-3E98B0B8C72C}"/>
          </ac:cxnSpMkLst>
        </pc:cxnChg>
        <pc:cxnChg chg="mod">
          <ac:chgData name="Jekaterina Shubina" userId="ffba0a977c2b2ea7" providerId="LiveId" clId="{371D6F6B-6BE5-4D6B-A416-031A176DB099}" dt="2019-06-27T16:33:05.713" v="528" actId="164"/>
          <ac:cxnSpMkLst>
            <pc:docMk/>
            <pc:sldMk cId="1176605616" sldId="261"/>
            <ac:cxnSpMk id="23" creationId="{AC56F9B1-5AE0-49DF-BCC5-1D44363C8775}"/>
          </ac:cxnSpMkLst>
        </pc:cxnChg>
        <pc:cxnChg chg="mod">
          <ac:chgData name="Jekaterina Shubina" userId="ffba0a977c2b2ea7" providerId="LiveId" clId="{371D6F6B-6BE5-4D6B-A416-031A176DB099}" dt="2019-06-27T16:33:05.713" v="528" actId="164"/>
          <ac:cxnSpMkLst>
            <pc:docMk/>
            <pc:sldMk cId="1176605616" sldId="261"/>
            <ac:cxnSpMk id="24" creationId="{8C028B19-A2F9-485D-9F1D-36B8B34E7D53}"/>
          </ac:cxnSpMkLst>
        </pc:cxnChg>
        <pc:cxnChg chg="mod">
          <ac:chgData name="Jekaterina Shubina" userId="ffba0a977c2b2ea7" providerId="LiveId" clId="{371D6F6B-6BE5-4D6B-A416-031A176DB099}" dt="2019-06-27T16:33:05.713" v="528" actId="164"/>
          <ac:cxnSpMkLst>
            <pc:docMk/>
            <pc:sldMk cId="1176605616" sldId="261"/>
            <ac:cxnSpMk id="25" creationId="{867A0EBB-40CB-4F40-90F4-F332B1093D4D}"/>
          </ac:cxnSpMkLst>
        </pc:cxnChg>
        <pc:cxnChg chg="mod">
          <ac:chgData name="Jekaterina Shubina" userId="ffba0a977c2b2ea7" providerId="LiveId" clId="{371D6F6B-6BE5-4D6B-A416-031A176DB099}" dt="2019-06-27T16:33:05.713" v="528" actId="164"/>
          <ac:cxnSpMkLst>
            <pc:docMk/>
            <pc:sldMk cId="1176605616" sldId="261"/>
            <ac:cxnSpMk id="27" creationId="{DB1D1B41-E8C5-4F9C-BE8B-D254DEEC53B3}"/>
          </ac:cxnSpMkLst>
        </pc:cxnChg>
      </pc:sldChg>
      <pc:sldChg chg="modSp">
        <pc:chgData name="Jekaterina Shubina" userId="ffba0a977c2b2ea7" providerId="LiveId" clId="{371D6F6B-6BE5-4D6B-A416-031A176DB099}" dt="2019-06-27T16:40:56.999" v="750" actId="113"/>
        <pc:sldMkLst>
          <pc:docMk/>
          <pc:sldMk cId="1573226666" sldId="262"/>
        </pc:sldMkLst>
        <pc:spChg chg="mod">
          <ac:chgData name="Jekaterina Shubina" userId="ffba0a977c2b2ea7" providerId="LiveId" clId="{371D6F6B-6BE5-4D6B-A416-031A176DB099}" dt="2019-06-27T16:40:56.999" v="750" actId="113"/>
          <ac:spMkLst>
            <pc:docMk/>
            <pc:sldMk cId="1573226666" sldId="262"/>
            <ac:spMk id="2" creationId="{04F14C79-5EC7-47AD-B8CB-CA6391B8106B}"/>
          </ac:spMkLst>
        </pc:spChg>
      </pc:sldChg>
      <pc:sldChg chg="modSp add">
        <pc:chgData name="Jekaterina Shubina" userId="ffba0a977c2b2ea7" providerId="LiveId" clId="{371D6F6B-6BE5-4D6B-A416-031A176DB099}" dt="2019-06-27T16:40:15.167" v="738" actId="113"/>
        <pc:sldMkLst>
          <pc:docMk/>
          <pc:sldMk cId="1515238203" sldId="264"/>
        </pc:sldMkLst>
        <pc:spChg chg="mod">
          <ac:chgData name="Jekaterina Shubina" userId="ffba0a977c2b2ea7" providerId="LiveId" clId="{371D6F6B-6BE5-4D6B-A416-031A176DB099}" dt="2019-06-27T16:40:15.167" v="738" actId="113"/>
          <ac:spMkLst>
            <pc:docMk/>
            <pc:sldMk cId="1515238203" sldId="264"/>
            <ac:spMk id="2" creationId="{51956FC4-4A79-4ECD-8E33-BC4E9202A2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27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6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74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50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3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68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7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9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3F7E-92FD-489A-93F8-0D139346534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FC52-EAD6-4F52-B97B-1D87A1D5C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5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88456E-48F1-4928-A0E5-704770C97A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Молекулярно-генетическая </a:t>
            </a:r>
            <a:r>
              <a:rPr lang="ru-RU" sz="3600" b="1" dirty="0"/>
              <a:t>диагностика микроцефалии с целью</a:t>
            </a:r>
            <a:r>
              <a:rPr lang="en-US" sz="3600" b="1" dirty="0"/>
              <a:t> </a:t>
            </a:r>
            <a:r>
              <a:rPr lang="ru-RU" sz="3600" b="1" dirty="0"/>
              <a:t>определения возможности проведения дородовой диагностики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5A57FAB-0FA3-4CC2-92EA-AA43420BB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1515" y="4732559"/>
            <a:ext cx="6858000" cy="1655762"/>
          </a:xfrm>
        </p:spPr>
        <p:txBody>
          <a:bodyPr/>
          <a:lstStyle/>
          <a:p>
            <a:pPr algn="r"/>
            <a:r>
              <a:rPr lang="ru-RU" dirty="0"/>
              <a:t>Шубина Екатерина</a:t>
            </a:r>
          </a:p>
          <a:p>
            <a:pPr algn="r"/>
            <a:r>
              <a:rPr lang="ru-RU" dirty="0"/>
              <a:t>Зав. лабораторией анализа геномных данных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3C95C3E-2D78-4AEC-852E-E01BA3BBEE65}"/>
              </a:ext>
            </a:extLst>
          </p:cNvPr>
          <p:cNvSpPr txBox="1"/>
          <p:nvPr/>
        </p:nvSpPr>
        <p:spPr>
          <a:xfrm>
            <a:off x="226336" y="190122"/>
            <a:ext cx="275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Клиническое наблюдение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507909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7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56F5DA6-49E2-43BF-9099-CB6FAE068D83}"/>
              </a:ext>
            </a:extLst>
          </p:cNvPr>
          <p:cNvSpPr txBox="1"/>
          <p:nvPr/>
        </p:nvSpPr>
        <p:spPr>
          <a:xfrm>
            <a:off x="3691156" y="251670"/>
            <a:ext cx="138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Семья Д.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583FAA4-9B45-4530-A948-79EBEE60E1C4}"/>
              </a:ext>
            </a:extLst>
          </p:cNvPr>
          <p:cNvSpPr txBox="1"/>
          <p:nvPr/>
        </p:nvSpPr>
        <p:spPr>
          <a:xfrm>
            <a:off x="213248" y="783323"/>
            <a:ext cx="86629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1 </a:t>
            </a:r>
            <a:r>
              <a:rPr lang="ru-RU" sz="2000" dirty="0"/>
              <a:t>ребенок с микроцефалией и задержкой развития 2016 г.р. Кариотип 46,ХХ. Обследована на мутацию (657del5) гена NBN (синдром </a:t>
            </a:r>
            <a:r>
              <a:rPr lang="ru-RU" sz="2000" dirty="0" err="1"/>
              <a:t>Ниймеген</a:t>
            </a:r>
            <a:r>
              <a:rPr lang="ru-RU" sz="2000"/>
              <a:t>). </a:t>
            </a:r>
            <a:r>
              <a:rPr lang="ru-RU" sz="2000" dirty="0"/>
              <a:t>Мутация не обнаружена, </a:t>
            </a:r>
            <a:r>
              <a:rPr lang="ru-RU" sz="2000" b="1" dirty="0"/>
              <a:t>причина микроцефалии не определена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2-я беременность 2019г. - пациентка обратилась в НМИЦ АГП </a:t>
            </a:r>
            <a:r>
              <a:rPr lang="ru-RU" sz="2000" dirty="0" err="1"/>
              <a:t>им.Кулакова</a:t>
            </a:r>
            <a:r>
              <a:rPr lang="ru-RU" sz="2000" dirty="0"/>
              <a:t>, УЗИ на сроке 20 -21 </a:t>
            </a:r>
            <a:r>
              <a:rPr lang="ru-RU" sz="2000" dirty="0" err="1"/>
              <a:t>нед</a:t>
            </a:r>
            <a:r>
              <a:rPr lang="ru-RU" sz="2000" dirty="0"/>
              <a:t>. выраженная микроцефалия, </a:t>
            </a:r>
            <a:r>
              <a:rPr lang="ru-RU" sz="2000" dirty="0" err="1"/>
              <a:t>лиссэнцефалия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/>
              <a:t>Прерывание беременности по медицинским показаниям. </a:t>
            </a:r>
          </a:p>
          <a:p>
            <a:pPr algn="just"/>
            <a:r>
              <a:rPr lang="ru-RU" sz="2000" dirty="0"/>
              <a:t>ХМА  (</a:t>
            </a:r>
            <a:r>
              <a:rPr lang="ru-RU" sz="2000" dirty="0" err="1"/>
              <a:t>Optima</a:t>
            </a:r>
            <a:r>
              <a:rPr lang="ru-RU" sz="2000" dirty="0"/>
              <a:t>) - нормальный женский генотип. 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BFBF5C82-3032-4ABD-8A6E-CEF6DE78E949}"/>
              </a:ext>
            </a:extLst>
          </p:cNvPr>
          <p:cNvGrpSpPr/>
          <p:nvPr/>
        </p:nvGrpSpPr>
        <p:grpSpPr>
          <a:xfrm>
            <a:off x="1453631" y="4239171"/>
            <a:ext cx="2087521" cy="2068899"/>
            <a:chOff x="684087" y="4230118"/>
            <a:chExt cx="2087521" cy="2068899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CCAC28B7-0039-4A82-8351-E706A9EA2F71}"/>
                </a:ext>
              </a:extLst>
            </p:cNvPr>
            <p:cNvSpPr/>
            <p:nvPr/>
          </p:nvSpPr>
          <p:spPr>
            <a:xfrm>
              <a:off x="693283" y="4230118"/>
              <a:ext cx="634533" cy="62548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>
              <a:extLst>
                <a:ext uri="{FF2B5EF4-FFF2-40B4-BE49-F238E27FC236}">
                  <a16:creationId xmlns="" xmlns:a16="http://schemas.microsoft.com/office/drawing/2014/main" id="{D1DC8DAD-701B-4BA0-A64E-72C1D548DBFB}"/>
                </a:ext>
              </a:extLst>
            </p:cNvPr>
            <p:cNvSpPr/>
            <p:nvPr/>
          </p:nvSpPr>
          <p:spPr>
            <a:xfrm>
              <a:off x="2137075" y="4230119"/>
              <a:ext cx="634533" cy="62548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F519CA81-B9A9-4938-88D0-32907438A642}"/>
                </a:ext>
              </a:extLst>
            </p:cNvPr>
            <p:cNvSpPr/>
            <p:nvPr/>
          </p:nvSpPr>
          <p:spPr>
            <a:xfrm>
              <a:off x="684087" y="5673536"/>
              <a:ext cx="634533" cy="62548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решение 8">
              <a:extLst>
                <a:ext uri="{FF2B5EF4-FFF2-40B4-BE49-F238E27FC236}">
                  <a16:creationId xmlns="" xmlns:a16="http://schemas.microsoft.com/office/drawing/2014/main" id="{9576E2C9-B3A4-492A-89D8-0F11091F14AD}"/>
                </a:ext>
              </a:extLst>
            </p:cNvPr>
            <p:cNvSpPr/>
            <p:nvPr/>
          </p:nvSpPr>
          <p:spPr>
            <a:xfrm>
              <a:off x="2137075" y="5654290"/>
              <a:ext cx="634533" cy="625481"/>
            </a:xfrm>
            <a:prstGeom prst="flowChartDecision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="" xmlns:a16="http://schemas.microsoft.com/office/drawing/2014/main" id="{CD16FD7E-C492-4854-B77A-90167C757FBE}"/>
                </a:ext>
              </a:extLst>
            </p:cNvPr>
            <p:cNvCxnSpPr>
              <a:cxnSpLocks/>
            </p:cNvCxnSpPr>
            <p:nvPr/>
          </p:nvCxnSpPr>
          <p:spPr>
            <a:xfrm>
              <a:off x="1015148" y="5259757"/>
              <a:ext cx="14437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="" xmlns:a16="http://schemas.microsoft.com/office/drawing/2014/main" id="{08E1AB85-617D-40C0-9663-07B03F84D6BD}"/>
                </a:ext>
              </a:extLst>
            </p:cNvPr>
            <p:cNvCxnSpPr>
              <a:cxnSpLocks/>
            </p:cNvCxnSpPr>
            <p:nvPr/>
          </p:nvCxnSpPr>
          <p:spPr>
            <a:xfrm>
              <a:off x="1010550" y="5266171"/>
              <a:ext cx="0" cy="3945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="" xmlns:a16="http://schemas.microsoft.com/office/drawing/2014/main" id="{38171AE9-2F76-446D-BF19-A220E6CABFA4}"/>
                </a:ext>
              </a:extLst>
            </p:cNvPr>
            <p:cNvCxnSpPr>
              <a:cxnSpLocks/>
            </p:cNvCxnSpPr>
            <p:nvPr/>
          </p:nvCxnSpPr>
          <p:spPr>
            <a:xfrm>
              <a:off x="2454342" y="5266169"/>
              <a:ext cx="0" cy="3945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="" xmlns:a16="http://schemas.microsoft.com/office/drawing/2014/main" id="{CE80E5A5-C524-4CE8-A243-277C588F22A6}"/>
                </a:ext>
              </a:extLst>
            </p:cNvPr>
            <p:cNvCxnSpPr>
              <a:stCxn id="3" idx="3"/>
              <a:endCxn id="4" idx="2"/>
            </p:cNvCxnSpPr>
            <p:nvPr/>
          </p:nvCxnSpPr>
          <p:spPr>
            <a:xfrm>
              <a:off x="1327816" y="4542859"/>
              <a:ext cx="809259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D0F50FAB-CA35-49F7-BDC8-4F488535C540}"/>
                </a:ext>
              </a:extLst>
            </p:cNvPr>
            <p:cNvCxnSpPr/>
            <p:nvPr/>
          </p:nvCxnSpPr>
          <p:spPr>
            <a:xfrm>
              <a:off x="1732445" y="4542856"/>
              <a:ext cx="0" cy="7072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Рисунок 1" descr="C:\Users\n_zaretskaya\Desktop\Документы для рассылки\patient4882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2" t="8461" r="25801" b="2564"/>
          <a:stretch/>
        </p:blipFill>
        <p:spPr bwMode="auto">
          <a:xfrm rot="16200000">
            <a:off x="5477378" y="4016014"/>
            <a:ext cx="2646131" cy="26100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349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1956FC4-4A79-4ECD-8E33-BC4E9202A28A}"/>
              </a:ext>
            </a:extLst>
          </p:cNvPr>
          <p:cNvSpPr txBox="1"/>
          <p:nvPr/>
        </p:nvSpPr>
        <p:spPr>
          <a:xfrm>
            <a:off x="342621" y="1007011"/>
            <a:ext cx="82799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Микроцефалия</a:t>
            </a:r>
            <a:r>
              <a:rPr lang="ru-RU" sz="2400" dirty="0"/>
              <a:t> – значительное уменьшение размеров черепа и головного мозга при нормальных размерах других частей тела. Может сопровождаться умственной отсталостью. Встречается в 1 случае из 6-8 тысяч рождений.</a:t>
            </a:r>
          </a:p>
          <a:p>
            <a:endParaRPr lang="ru-RU" sz="2400" dirty="0"/>
          </a:p>
          <a:p>
            <a:r>
              <a:rPr lang="ru-RU" sz="2400" b="1" dirty="0"/>
              <a:t>Причины: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Внутриутробные инфекции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Хромосомные нарушения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Моногенные формы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dirty="0"/>
              <a:t>С развитием различных форм микроцефалии по данным </a:t>
            </a:r>
            <a:r>
              <a:rPr lang="en-US" sz="2400" b="1" dirty="0"/>
              <a:t>Human phenotype ontology </a:t>
            </a:r>
            <a:r>
              <a:rPr lang="ru-RU" sz="2400" dirty="0"/>
              <a:t>ассоциированы около </a:t>
            </a:r>
            <a:r>
              <a:rPr lang="ru-RU" sz="2400" b="1" dirty="0">
                <a:solidFill>
                  <a:srgbClr val="FF0000"/>
                </a:solidFill>
              </a:rPr>
              <a:t>800</a:t>
            </a:r>
            <a:r>
              <a:rPr lang="ru-RU" sz="2400" dirty="0"/>
              <a:t> генов.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238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7F82F52-EEC8-4FAA-8F02-69553895D541}"/>
              </a:ext>
            </a:extLst>
          </p:cNvPr>
          <p:cNvSpPr txBox="1"/>
          <p:nvPr/>
        </p:nvSpPr>
        <p:spPr>
          <a:xfrm>
            <a:off x="2465200" y="1415829"/>
            <a:ext cx="4042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Обнаруженные мутации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0DBB5F-3173-499D-A020-CC99CE26B91A}"/>
              </a:ext>
            </a:extLst>
          </p:cNvPr>
          <p:cNvSpPr txBox="1"/>
          <p:nvPr/>
        </p:nvSpPr>
        <p:spPr>
          <a:xfrm>
            <a:off x="226327" y="2067539"/>
            <a:ext cx="85567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Гетерозиготная замена </a:t>
            </a:r>
            <a:r>
              <a:rPr lang="ru-RU" sz="2400" b="1" dirty="0"/>
              <a:t>rs587783287</a:t>
            </a:r>
            <a:r>
              <a:rPr lang="ru-RU" sz="2400" dirty="0"/>
              <a:t> в гене </a:t>
            </a:r>
            <a:r>
              <a:rPr lang="en-US" sz="2400" b="1" dirty="0">
                <a:solidFill>
                  <a:srgbClr val="C00000"/>
                </a:solidFill>
              </a:rPr>
              <a:t>ASPM</a:t>
            </a:r>
            <a:r>
              <a:rPr lang="ru-RU" sz="2400" b="1" dirty="0"/>
              <a:t>, </a:t>
            </a:r>
            <a:r>
              <a:rPr lang="ru-RU" sz="2400" dirty="0"/>
              <a:t>приводит к преждевременному образованию стоп-кодона </a:t>
            </a:r>
            <a:r>
              <a:rPr lang="ru-RU" sz="2400" b="1" dirty="0"/>
              <a:t>p.Arg3031Ter,</a:t>
            </a:r>
            <a:r>
              <a:rPr lang="en-US" sz="2400" b="1" dirty="0"/>
              <a:t> </a:t>
            </a:r>
            <a:r>
              <a:rPr lang="ru-RU" sz="2400" dirty="0"/>
              <a:t>описана как </a:t>
            </a:r>
            <a:r>
              <a:rPr lang="ru-RU" sz="2400" b="1" dirty="0"/>
              <a:t>патогенная</a:t>
            </a:r>
            <a:r>
              <a:rPr lang="ru-RU" sz="2400" dirty="0"/>
              <a:t> для</a:t>
            </a:r>
            <a:r>
              <a:rPr lang="en-US" sz="2400" dirty="0"/>
              <a:t> </a:t>
            </a:r>
            <a:r>
              <a:rPr lang="ru-RU" sz="2400" dirty="0"/>
              <a:t>первичной  аутосомно-рецессивной микроцефалии 5 типа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Гетерозиготная замена </a:t>
            </a:r>
            <a:r>
              <a:rPr lang="ru-RU" sz="2400" b="1" dirty="0"/>
              <a:t>rs753406334</a:t>
            </a:r>
            <a:r>
              <a:rPr lang="ru-RU" sz="2400" dirty="0"/>
              <a:t> в гене </a:t>
            </a:r>
            <a:r>
              <a:rPr lang="en-US" sz="2400" b="1" dirty="0">
                <a:solidFill>
                  <a:srgbClr val="C00000"/>
                </a:solidFill>
              </a:rPr>
              <a:t>ASPM</a:t>
            </a:r>
            <a:r>
              <a:rPr lang="ru-RU" sz="2400" b="1" dirty="0"/>
              <a:t>, </a:t>
            </a:r>
            <a:r>
              <a:rPr lang="ru-RU" sz="2400" dirty="0"/>
              <a:t>приводит к преждевременному образованию стоп-кодона </a:t>
            </a:r>
            <a:r>
              <a:rPr lang="ru-RU" sz="2400" b="1" dirty="0"/>
              <a:t>p.Arg1578Ter,</a:t>
            </a:r>
            <a:r>
              <a:rPr lang="en-US" sz="2400" dirty="0"/>
              <a:t> </a:t>
            </a:r>
            <a:r>
              <a:rPr lang="ru-RU" sz="2400" dirty="0"/>
              <a:t>описана как </a:t>
            </a:r>
            <a:r>
              <a:rPr lang="ru-RU" sz="2400" b="1" dirty="0"/>
              <a:t>патогенная</a:t>
            </a:r>
            <a:r>
              <a:rPr lang="ru-RU" sz="2400" dirty="0"/>
              <a:t> для</a:t>
            </a:r>
            <a:r>
              <a:rPr lang="en-US" sz="2400" dirty="0"/>
              <a:t> </a:t>
            </a:r>
            <a:r>
              <a:rPr lang="ru-RU" sz="2400" dirty="0"/>
              <a:t>первичной  аутосомно-рецессивной микроцефалии 5 типа</a:t>
            </a:r>
          </a:p>
          <a:p>
            <a:endParaRPr lang="ru-RU" dirty="0"/>
          </a:p>
          <a:p>
            <a:pPr algn="just"/>
            <a:r>
              <a:rPr lang="ru-RU" sz="2400" dirty="0"/>
              <a:t>Ген</a:t>
            </a:r>
            <a:r>
              <a:rPr lang="ru-RU" sz="2400" b="1" dirty="0"/>
              <a:t> </a:t>
            </a:r>
            <a:r>
              <a:rPr lang="en-US" sz="2400" dirty="0"/>
              <a:t>ASPM</a:t>
            </a:r>
            <a:r>
              <a:rPr lang="en-US" sz="2400" b="1" dirty="0"/>
              <a:t> </a:t>
            </a:r>
            <a:r>
              <a:rPr lang="ru-RU" sz="2400" dirty="0"/>
              <a:t>важен для правильного формирования веретена деления про пролиферации нейроэпителиальных клеток.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D42F39E-57E9-4AC2-8952-33B9C68588E3}"/>
              </a:ext>
            </a:extLst>
          </p:cNvPr>
          <p:cNvSpPr/>
          <p:nvPr/>
        </p:nvSpPr>
        <p:spPr>
          <a:xfrm>
            <a:off x="90535" y="215594"/>
            <a:ext cx="90534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Метод исследования: </a:t>
            </a:r>
          </a:p>
          <a:p>
            <a:r>
              <a:rPr lang="ru-RU" sz="2400" dirty="0"/>
              <a:t>Секвенирование полного </a:t>
            </a:r>
            <a:r>
              <a:rPr lang="ru-RU" sz="2400" dirty="0" err="1"/>
              <a:t>экзома</a:t>
            </a:r>
            <a:r>
              <a:rPr lang="ru-RU" sz="2400" dirty="0"/>
              <a:t> больного ребенка ~</a:t>
            </a:r>
            <a:r>
              <a:rPr lang="ru-RU" sz="2400" b="1" dirty="0"/>
              <a:t>19</a:t>
            </a:r>
            <a:r>
              <a:rPr lang="ru-RU" sz="2400" dirty="0"/>
              <a:t> тыс. генов</a:t>
            </a:r>
          </a:p>
        </p:txBody>
      </p:sp>
    </p:spTree>
    <p:extLst>
      <p:ext uri="{BB962C8B-B14F-4D97-AF65-F5344CB8AC3E}">
        <p14:creationId xmlns:p14="http://schemas.microsoft.com/office/powerpoint/2010/main" val="172232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F324C3E-0D1C-4C74-822D-20B395C768B7}"/>
              </a:ext>
            </a:extLst>
          </p:cNvPr>
          <p:cNvSpPr txBox="1"/>
          <p:nvPr/>
        </p:nvSpPr>
        <p:spPr>
          <a:xfrm>
            <a:off x="199662" y="0"/>
            <a:ext cx="8593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Подтверждение находок и обследование семьи секвенированием </a:t>
            </a:r>
            <a:r>
              <a:rPr lang="ru-RU" sz="2800" b="1" dirty="0" err="1"/>
              <a:t>сэнгеру</a:t>
            </a:r>
            <a:endParaRPr lang="ru-RU" sz="28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DD1D17C-7196-4329-A4E1-9714968DD580}"/>
              </a:ext>
            </a:extLst>
          </p:cNvPr>
          <p:cNvSpPr/>
          <p:nvPr/>
        </p:nvSpPr>
        <p:spPr>
          <a:xfrm>
            <a:off x="5029036" y="903155"/>
            <a:ext cx="1544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rs753406334</a:t>
            </a:r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77C5CDA-6B1D-4827-8BBA-587F2BC77060}"/>
              </a:ext>
            </a:extLst>
          </p:cNvPr>
          <p:cNvSpPr txBox="1"/>
          <p:nvPr/>
        </p:nvSpPr>
        <p:spPr>
          <a:xfrm>
            <a:off x="360000" y="2148609"/>
            <a:ext cx="38576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Ребенок          С/</a:t>
            </a:r>
            <a:r>
              <a:rPr lang="ru-RU" sz="2400" b="1" dirty="0">
                <a:solidFill>
                  <a:srgbClr val="FF0000"/>
                </a:solidFill>
              </a:rPr>
              <a:t>Т</a:t>
            </a:r>
            <a:r>
              <a:rPr lang="ru-RU" sz="2400" b="1" dirty="0"/>
              <a:t>              С/</a:t>
            </a:r>
            <a:r>
              <a:rPr lang="ru-RU" sz="2400" b="1" dirty="0">
                <a:solidFill>
                  <a:srgbClr val="FF0000"/>
                </a:solidFill>
              </a:rPr>
              <a:t>Т</a:t>
            </a:r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19DC19A-147D-40C6-8946-5506D1E541FF}"/>
              </a:ext>
            </a:extLst>
          </p:cNvPr>
          <p:cNvSpPr/>
          <p:nvPr/>
        </p:nvSpPr>
        <p:spPr>
          <a:xfrm>
            <a:off x="7068706" y="894834"/>
            <a:ext cx="1544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rs587783287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B20A5D0-6CFD-4696-8D72-D8CF9399721C}"/>
              </a:ext>
            </a:extLst>
          </p:cNvPr>
          <p:cNvSpPr txBox="1"/>
          <p:nvPr/>
        </p:nvSpPr>
        <p:spPr>
          <a:xfrm>
            <a:off x="360000" y="3241892"/>
            <a:ext cx="38430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Плод                С/</a:t>
            </a:r>
            <a:r>
              <a:rPr lang="ru-RU" sz="2400" b="1" dirty="0">
                <a:solidFill>
                  <a:srgbClr val="FF0000"/>
                </a:solidFill>
              </a:rPr>
              <a:t>Т</a:t>
            </a:r>
            <a:r>
              <a:rPr lang="ru-RU" sz="2400" b="1" dirty="0"/>
              <a:t>              С/</a:t>
            </a:r>
            <a:r>
              <a:rPr lang="ru-RU" sz="2400" b="1" dirty="0">
                <a:solidFill>
                  <a:srgbClr val="FF0000"/>
                </a:solidFill>
              </a:rPr>
              <a:t>Т</a:t>
            </a:r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A5CC62F-1322-41F5-8670-42A26B5BBC23}"/>
              </a:ext>
            </a:extLst>
          </p:cNvPr>
          <p:cNvSpPr txBox="1"/>
          <p:nvPr/>
        </p:nvSpPr>
        <p:spPr>
          <a:xfrm>
            <a:off x="360000" y="4300681"/>
            <a:ext cx="38856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Отец                 С/</a:t>
            </a:r>
            <a:r>
              <a:rPr lang="ru-RU" sz="2400" b="1" dirty="0">
                <a:solidFill>
                  <a:srgbClr val="FF0000"/>
                </a:solidFill>
              </a:rPr>
              <a:t>Т</a:t>
            </a:r>
            <a:r>
              <a:rPr lang="ru-RU" sz="2400" b="1" dirty="0"/>
              <a:t>              С/С</a:t>
            </a:r>
          </a:p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AE2D326-ED0B-42FC-92AB-9F7594569128}"/>
              </a:ext>
            </a:extLst>
          </p:cNvPr>
          <p:cNvSpPr txBox="1"/>
          <p:nvPr/>
        </p:nvSpPr>
        <p:spPr>
          <a:xfrm>
            <a:off x="360000" y="5538355"/>
            <a:ext cx="3955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Мать                 С/С              С/</a:t>
            </a:r>
            <a:r>
              <a:rPr lang="ru-RU" sz="2400" b="1" dirty="0">
                <a:solidFill>
                  <a:srgbClr val="FF0000"/>
                </a:solidFill>
              </a:rPr>
              <a:t>Т</a:t>
            </a:r>
          </a:p>
          <a:p>
            <a:endParaRPr lang="ru-RU" sz="2400" b="1" dirty="0"/>
          </a:p>
          <a:p>
            <a:endParaRPr lang="ru-RU" dirty="0"/>
          </a:p>
        </p:txBody>
      </p: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9A3122D2-949A-4CDE-A1B7-4DA06A3B44B2}"/>
              </a:ext>
            </a:extLst>
          </p:cNvPr>
          <p:cNvGrpSpPr/>
          <p:nvPr/>
        </p:nvGrpSpPr>
        <p:grpSpPr>
          <a:xfrm>
            <a:off x="5234317" y="1435917"/>
            <a:ext cx="1042987" cy="5060950"/>
            <a:chOff x="3686175" y="1390650"/>
            <a:chExt cx="1042987" cy="5060950"/>
          </a:xfrm>
        </p:grpSpPr>
        <p:pic>
          <p:nvPicPr>
            <p:cNvPr id="3" name="Рисунок 2">
              <a:extLst>
                <a:ext uri="{FF2B5EF4-FFF2-40B4-BE49-F238E27FC236}">
                  <a16:creationId xmlns="" xmlns:a16="http://schemas.microsoft.com/office/drawing/2014/main" id="{8BE8BAF2-CED1-457A-9306-F48182378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3637" y="2668587"/>
              <a:ext cx="1000125" cy="1266825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="" xmlns:a16="http://schemas.microsoft.com/office/drawing/2014/main" id="{932439BE-4D77-4B4A-BA35-C7F0B4024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9037" y="1390650"/>
              <a:ext cx="1000125" cy="1257300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E30FD399-B716-444E-8DF7-02502A03D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86175" y="5213350"/>
              <a:ext cx="1009650" cy="1238250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="" xmlns:a16="http://schemas.microsoft.com/office/drawing/2014/main" id="{4AEDBF5C-12B1-4A5E-B797-9307AF796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95700" y="3948112"/>
              <a:ext cx="990600" cy="1247775"/>
            </a:xfrm>
            <a:prstGeom prst="rect">
              <a:avLst/>
            </a:prstGeom>
          </p:spPr>
        </p:pic>
        <p:cxnSp>
          <p:nvCxnSpPr>
            <p:cNvPr id="18" name="Прямая со стрелкой 17">
              <a:extLst>
                <a:ext uri="{FF2B5EF4-FFF2-40B4-BE49-F238E27FC236}">
                  <a16:creationId xmlns="" xmlns:a16="http://schemas.microsoft.com/office/drawing/2014/main" id="{F966DFD5-C4DD-4C22-9CDE-7EC430CC0E2E}"/>
                </a:ext>
              </a:extLst>
            </p:cNvPr>
            <p:cNvCxnSpPr>
              <a:cxnSpLocks/>
            </p:cNvCxnSpPr>
            <p:nvPr/>
          </p:nvCxnSpPr>
          <p:spPr>
            <a:xfrm>
              <a:off x="4216400" y="1752600"/>
              <a:ext cx="0" cy="5461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="" xmlns:a16="http://schemas.microsoft.com/office/drawing/2014/main" id="{F77396CD-C646-452E-A3DA-09452655694B}"/>
                </a:ext>
              </a:extLst>
            </p:cNvPr>
            <p:cNvCxnSpPr>
              <a:cxnSpLocks/>
            </p:cNvCxnSpPr>
            <p:nvPr/>
          </p:nvCxnSpPr>
          <p:spPr>
            <a:xfrm>
              <a:off x="4191000" y="2997200"/>
              <a:ext cx="0" cy="5461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="" xmlns:a16="http://schemas.microsoft.com/office/drawing/2014/main" id="{1FAB8513-684D-42B6-A0C3-A89DC87BBC78}"/>
                </a:ext>
              </a:extLst>
            </p:cNvPr>
            <p:cNvCxnSpPr>
              <a:cxnSpLocks/>
            </p:cNvCxnSpPr>
            <p:nvPr/>
          </p:nvCxnSpPr>
          <p:spPr>
            <a:xfrm>
              <a:off x="4191000" y="4203700"/>
              <a:ext cx="0" cy="5461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>
              <a:extLst>
                <a:ext uri="{FF2B5EF4-FFF2-40B4-BE49-F238E27FC236}">
                  <a16:creationId xmlns="" xmlns:a16="http://schemas.microsoft.com/office/drawing/2014/main" id="{7FDAC6D4-38D5-49F8-B1F1-3E98B0B8C72C}"/>
                </a:ext>
              </a:extLst>
            </p:cNvPr>
            <p:cNvCxnSpPr>
              <a:cxnSpLocks/>
            </p:cNvCxnSpPr>
            <p:nvPr/>
          </p:nvCxnSpPr>
          <p:spPr>
            <a:xfrm>
              <a:off x="4178300" y="5346700"/>
              <a:ext cx="0" cy="5461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DB049481-153E-4246-854A-3F9264EB313F}"/>
              </a:ext>
            </a:extLst>
          </p:cNvPr>
          <p:cNvGrpSpPr/>
          <p:nvPr/>
        </p:nvGrpSpPr>
        <p:grpSpPr>
          <a:xfrm>
            <a:off x="7345787" y="1408112"/>
            <a:ext cx="1027112" cy="5087938"/>
            <a:chOff x="6530975" y="1408112"/>
            <a:chExt cx="1027112" cy="5087938"/>
          </a:xfrm>
        </p:grpSpPr>
        <p:pic>
          <p:nvPicPr>
            <p:cNvPr id="9" name="Рисунок 8">
              <a:extLst>
                <a:ext uri="{FF2B5EF4-FFF2-40B4-BE49-F238E27FC236}">
                  <a16:creationId xmlns="" xmlns:a16="http://schemas.microsoft.com/office/drawing/2014/main" id="{72F819C8-8D9B-40C7-8F16-B37D22EE5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38912" y="1408112"/>
              <a:ext cx="1019175" cy="1247775"/>
            </a:xfrm>
            <a:prstGeom prst="rect">
              <a:avLst/>
            </a:prstGeom>
          </p:spPr>
        </p:pic>
        <p:pic>
          <p:nvPicPr>
            <p:cNvPr id="11" name="Рисунок 10">
              <a:extLst>
                <a:ext uri="{FF2B5EF4-FFF2-40B4-BE49-F238E27FC236}">
                  <a16:creationId xmlns="" xmlns:a16="http://schemas.microsoft.com/office/drawing/2014/main" id="{1F4133F4-0B5F-4609-8C17-A84EA26C2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30975" y="3960812"/>
              <a:ext cx="1009650" cy="1247775"/>
            </a:xfrm>
            <a:prstGeom prst="rect">
              <a:avLst/>
            </a:prstGeom>
          </p:spPr>
        </p:pic>
        <p:pic>
          <p:nvPicPr>
            <p:cNvPr id="12" name="Рисунок 11">
              <a:extLst>
                <a:ext uri="{FF2B5EF4-FFF2-40B4-BE49-F238E27FC236}">
                  <a16:creationId xmlns="" xmlns:a16="http://schemas.microsoft.com/office/drawing/2014/main" id="{8ABB49BB-58C8-4B5A-8126-5EAA859CA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3200" y="2660650"/>
              <a:ext cx="990600" cy="1257300"/>
            </a:xfrm>
            <a:prstGeom prst="rect">
              <a:avLst/>
            </a:prstGeom>
          </p:spPr>
        </p:pic>
        <p:pic>
          <p:nvPicPr>
            <p:cNvPr id="13" name="Рисунок 12">
              <a:extLst>
                <a:ext uri="{FF2B5EF4-FFF2-40B4-BE49-F238E27FC236}">
                  <a16:creationId xmlns="" xmlns:a16="http://schemas.microsoft.com/office/drawing/2014/main" id="{90F1C5FB-B76D-4ED2-AE21-B0BA90A0F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35737" y="5238750"/>
              <a:ext cx="1000125" cy="1257300"/>
            </a:xfrm>
            <a:prstGeom prst="rect">
              <a:avLst/>
            </a:prstGeom>
          </p:spPr>
        </p:pic>
        <p:cxnSp>
          <p:nvCxnSpPr>
            <p:cNvPr id="23" name="Прямая со стрелкой 22">
              <a:extLst>
                <a:ext uri="{FF2B5EF4-FFF2-40B4-BE49-F238E27FC236}">
                  <a16:creationId xmlns="" xmlns:a16="http://schemas.microsoft.com/office/drawing/2014/main" id="{AC56F9B1-5AE0-49DF-BCC5-1D44363C8775}"/>
                </a:ext>
              </a:extLst>
            </p:cNvPr>
            <p:cNvCxnSpPr>
              <a:cxnSpLocks/>
            </p:cNvCxnSpPr>
            <p:nvPr/>
          </p:nvCxnSpPr>
          <p:spPr>
            <a:xfrm>
              <a:off x="7023100" y="1663700"/>
              <a:ext cx="0" cy="5461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>
              <a:extLst>
                <a:ext uri="{FF2B5EF4-FFF2-40B4-BE49-F238E27FC236}">
                  <a16:creationId xmlns="" xmlns:a16="http://schemas.microsoft.com/office/drawing/2014/main" id="{8C028B19-A2F9-485D-9F1D-36B8B34E7D53}"/>
                </a:ext>
              </a:extLst>
            </p:cNvPr>
            <p:cNvCxnSpPr>
              <a:cxnSpLocks/>
            </p:cNvCxnSpPr>
            <p:nvPr/>
          </p:nvCxnSpPr>
          <p:spPr>
            <a:xfrm>
              <a:off x="7023100" y="2882900"/>
              <a:ext cx="0" cy="5461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="" xmlns:a16="http://schemas.microsoft.com/office/drawing/2014/main" id="{867A0EBB-40CB-4F40-90F4-F332B1093D4D}"/>
                </a:ext>
              </a:extLst>
            </p:cNvPr>
            <p:cNvCxnSpPr>
              <a:cxnSpLocks/>
            </p:cNvCxnSpPr>
            <p:nvPr/>
          </p:nvCxnSpPr>
          <p:spPr>
            <a:xfrm>
              <a:off x="6997700" y="4178300"/>
              <a:ext cx="0" cy="3810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>
              <a:extLst>
                <a:ext uri="{FF2B5EF4-FFF2-40B4-BE49-F238E27FC236}">
                  <a16:creationId xmlns="" xmlns:a16="http://schemas.microsoft.com/office/drawing/2014/main" id="{DB1D1B41-E8C5-4F9C-BE8B-D254DEEC53B3}"/>
                </a:ext>
              </a:extLst>
            </p:cNvPr>
            <p:cNvCxnSpPr>
              <a:cxnSpLocks/>
            </p:cNvCxnSpPr>
            <p:nvPr/>
          </p:nvCxnSpPr>
          <p:spPr>
            <a:xfrm>
              <a:off x="7010400" y="5410200"/>
              <a:ext cx="0" cy="546100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814F06BE-9856-4F48-81CA-7CDC40CD21AA}"/>
              </a:ext>
            </a:extLst>
          </p:cNvPr>
          <p:cNvSpPr/>
          <p:nvPr/>
        </p:nvSpPr>
        <p:spPr>
          <a:xfrm>
            <a:off x="1596988" y="1311587"/>
            <a:ext cx="1544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rs753406334</a:t>
            </a:r>
            <a:endParaRPr lang="ru-RU" sz="2000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362B09CA-AA0C-45A3-8B4E-4D038C3369B9}"/>
              </a:ext>
            </a:extLst>
          </p:cNvPr>
          <p:cNvSpPr/>
          <p:nvPr/>
        </p:nvSpPr>
        <p:spPr>
          <a:xfrm>
            <a:off x="3295282" y="1291074"/>
            <a:ext cx="1544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rs587783287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7660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4F14C79-5EC7-47AD-B8CB-CA6391B8106B}"/>
              </a:ext>
            </a:extLst>
          </p:cNvPr>
          <p:cNvSpPr txBox="1"/>
          <p:nvPr/>
        </p:nvSpPr>
        <p:spPr>
          <a:xfrm>
            <a:off x="355600" y="279400"/>
            <a:ext cx="8458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Итоги:</a:t>
            </a:r>
            <a:endParaRPr lang="ru-RU" dirty="0"/>
          </a:p>
          <a:p>
            <a:endParaRPr lang="ru-RU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Проведено секвенирование полного </a:t>
            </a:r>
            <a:r>
              <a:rPr lang="ru-RU" sz="2400" dirty="0" err="1"/>
              <a:t>экзома</a:t>
            </a:r>
            <a:r>
              <a:rPr lang="ru-RU" sz="2400" dirty="0"/>
              <a:t> больному ребенку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/>
              <a:t>Обнаружена</a:t>
            </a:r>
            <a:r>
              <a:rPr lang="ru-RU" sz="2400" dirty="0"/>
              <a:t> молекулярно-генетическая причина микроцефалии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Уточнен прогноз развития для ребенка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Проведено обследование родителей, выявлено гетерозиготное носительство мутаций у родителей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Подтверждено наличие тех же мутаций у плода с микроцефалией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b="1" dirty="0"/>
              <a:t>Планируется беременность с использованием ВРТ</a:t>
            </a:r>
          </a:p>
        </p:txBody>
      </p:sp>
    </p:spTree>
    <p:extLst>
      <p:ext uri="{BB962C8B-B14F-4D97-AF65-F5344CB8AC3E}">
        <p14:creationId xmlns:p14="http://schemas.microsoft.com/office/powerpoint/2010/main" val="157322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A780065-9662-4D02-9415-F1ACE96F8613}"/>
              </a:ext>
            </a:extLst>
          </p:cNvPr>
          <p:cNvSpPr txBox="1"/>
          <p:nvPr/>
        </p:nvSpPr>
        <p:spPr>
          <a:xfrm>
            <a:off x="306407" y="949831"/>
            <a:ext cx="5857757" cy="584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0070C0"/>
                </a:solidFill>
              </a:rPr>
              <a:t>Отделение клинической генетики</a:t>
            </a:r>
          </a:p>
          <a:p>
            <a:r>
              <a:rPr lang="ru-RU" sz="1700" dirty="0"/>
              <a:t>Зарецкая Надежда Васильевна</a:t>
            </a:r>
          </a:p>
          <a:p>
            <a:r>
              <a:rPr lang="ru-RU" sz="1700" dirty="0"/>
              <a:t>Васильев Григорий Сергеевич</a:t>
            </a:r>
          </a:p>
          <a:p>
            <a:endParaRPr lang="en-US" sz="1700" dirty="0"/>
          </a:p>
          <a:p>
            <a:r>
              <a:rPr lang="ru-RU" sz="1700" b="1" dirty="0">
                <a:solidFill>
                  <a:srgbClr val="0070C0"/>
                </a:solidFill>
              </a:rPr>
              <a:t>Отделение ультразвуковой и функциональной диагностики</a:t>
            </a:r>
          </a:p>
          <a:p>
            <a:r>
              <a:rPr lang="ru-RU" sz="1700" dirty="0"/>
              <a:t>Коротченко Ольга Евгеньевна</a:t>
            </a:r>
          </a:p>
          <a:p>
            <a:r>
              <a:rPr lang="ru-RU" sz="1700" dirty="0"/>
              <a:t>к.м.н. Чугунова </a:t>
            </a:r>
            <a:r>
              <a:rPr lang="ru-RU" sz="1700" dirty="0" err="1"/>
              <a:t>Лилияна</a:t>
            </a:r>
            <a:r>
              <a:rPr lang="ru-RU" sz="1700" dirty="0"/>
              <a:t> Анатольевна</a:t>
            </a:r>
          </a:p>
          <a:p>
            <a:r>
              <a:rPr lang="ru-RU" sz="1700" dirty="0"/>
              <a:t>Назаренко Наталья Анатольевна</a:t>
            </a:r>
          </a:p>
          <a:p>
            <a:r>
              <a:rPr lang="ru-RU" sz="1700" dirty="0" err="1"/>
              <a:t>Гасымова</a:t>
            </a:r>
            <a:r>
              <a:rPr lang="ru-RU" sz="1700" dirty="0"/>
              <a:t> Шагане </a:t>
            </a:r>
            <a:r>
              <a:rPr lang="ru-RU" sz="1700" dirty="0" err="1"/>
              <a:t>Рагибовна</a:t>
            </a:r>
            <a:endParaRPr lang="ru-RU" sz="1700" dirty="0"/>
          </a:p>
          <a:p>
            <a:endParaRPr lang="ru-RU" sz="1700" dirty="0"/>
          </a:p>
          <a:p>
            <a:r>
              <a:rPr lang="ru-RU" sz="1700" b="1" dirty="0">
                <a:solidFill>
                  <a:srgbClr val="0070C0"/>
                </a:solidFill>
              </a:rPr>
              <a:t>Лаборатория молекулярно-генетических методов</a:t>
            </a:r>
          </a:p>
          <a:p>
            <a:r>
              <a:rPr lang="ru-RU" sz="1700" dirty="0"/>
              <a:t>Мукосей Ирина Сергеевна</a:t>
            </a:r>
          </a:p>
          <a:p>
            <a:r>
              <a:rPr lang="ru-RU" sz="1700" dirty="0"/>
              <a:t>Кочеткова Таисия Олеговна</a:t>
            </a:r>
          </a:p>
          <a:p>
            <a:r>
              <a:rPr lang="ru-RU" sz="1700" dirty="0"/>
              <a:t>Гольцов Андрей Юрьевич</a:t>
            </a:r>
          </a:p>
          <a:p>
            <a:r>
              <a:rPr lang="ru-RU" sz="1700" dirty="0"/>
              <a:t>Екимов Алексей Николаевич</a:t>
            </a:r>
          </a:p>
          <a:p>
            <a:endParaRPr lang="ru-RU" sz="1700" dirty="0"/>
          </a:p>
          <a:p>
            <a:r>
              <a:rPr lang="ru-RU" sz="1700" b="1" dirty="0">
                <a:solidFill>
                  <a:srgbClr val="0070C0"/>
                </a:solidFill>
              </a:rPr>
              <a:t>Лаборатория анализа геномных данных</a:t>
            </a:r>
          </a:p>
          <a:p>
            <a:r>
              <a:rPr lang="ru-RU" sz="1700" dirty="0"/>
              <a:t>Мишина Наталия  Дмитриевна</a:t>
            </a:r>
          </a:p>
          <a:p>
            <a:r>
              <a:rPr lang="ru-RU" sz="1700" dirty="0" err="1"/>
              <a:t>Саделов</a:t>
            </a:r>
            <a:r>
              <a:rPr lang="ru-RU" sz="1700" dirty="0"/>
              <a:t> Игорь Олегович</a:t>
            </a:r>
          </a:p>
          <a:p>
            <a:endParaRPr lang="ru-RU" sz="1700" dirty="0"/>
          </a:p>
          <a:p>
            <a:r>
              <a:rPr lang="ru-RU" sz="1700" b="1" dirty="0">
                <a:solidFill>
                  <a:schemeClr val="accent1"/>
                </a:solidFill>
              </a:rPr>
              <a:t>Директор института репродуктивной генетики</a:t>
            </a:r>
          </a:p>
          <a:p>
            <a:r>
              <a:rPr lang="ru-RU" sz="1700" dirty="0"/>
              <a:t>Трофимов Дмитрий Юрьевич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692FA73-57F9-475B-8FB8-D4282AE414B1}"/>
              </a:ext>
            </a:extLst>
          </p:cNvPr>
          <p:cNvSpPr txBox="1"/>
          <p:nvPr/>
        </p:nvSpPr>
        <p:spPr>
          <a:xfrm>
            <a:off x="1384300" y="30113"/>
            <a:ext cx="6781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Спасибо за внимание!</a:t>
            </a:r>
          </a:p>
        </p:txBody>
      </p:sp>
      <p:pic>
        <p:nvPicPr>
          <p:cNvPr id="1026" name="Picture 2" descr="Image result for dna magnifier">
            <a:extLst>
              <a:ext uri="{FF2B5EF4-FFF2-40B4-BE49-F238E27FC236}">
                <a16:creationId xmlns="" xmlns:a16="http://schemas.microsoft.com/office/drawing/2014/main" id="{CFBE56BB-8411-4E32-80FA-EA3D3EA04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48" y="3500967"/>
            <a:ext cx="3473451" cy="23156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37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342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 Молекулярно-генетическая диагностика микроцефалии с целью определения возможности проведения дородовой диагностики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Jekaterina Shubina</dc:creator>
  <cp:lastModifiedBy>Хилькевич Елена Григорьевна</cp:lastModifiedBy>
  <cp:revision>17</cp:revision>
  <dcterms:created xsi:type="dcterms:W3CDTF">2019-06-27T13:32:23Z</dcterms:created>
  <dcterms:modified xsi:type="dcterms:W3CDTF">2019-09-10T13:45:06Z</dcterms:modified>
</cp:coreProperties>
</file>